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65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68" d="100"/>
          <a:sy n="68" d="100"/>
        </p:scale>
        <p:origin x="5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7DE6E2-223A-4A95-9B05-321F5052F3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82646B6-E7AA-4938-B0DC-F9E49DE162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F5E0590-2759-4B42-82E6-F5DB7AF5B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94D4A-FD87-4125-A647-5D9660C07464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8357746-BB9D-48E9-9E00-7E3613212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906E902-6882-4C53-9976-74D5B288C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BCEA0-F0D6-4B23-9313-F82B1C9F1A7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006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2080AE-6E3C-4E9A-9802-FCB515D1C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B88CBE4-7F26-4B6B-9BC5-7487F41E5B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7BDF44F-F03E-4A3D-8485-608B0CE3F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94D4A-FD87-4125-A647-5D9660C07464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0F6229A-A21E-40D3-B607-D82BBB13F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ED389A2-4DE9-449C-8D98-194A879A5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BCEA0-F0D6-4B23-9313-F82B1C9F1A7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763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6C191A0-843E-4528-A7C0-35717EF0E9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3918151-E6AC-492C-B86B-5589F0D8D3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7C23C0D-0E3B-4093-B2D0-A1915755A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94D4A-FD87-4125-A647-5D9660C07464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7C2941-030F-48BF-BBB4-423274FF3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5CAA41-1542-4F8A-8B82-9F9D3011A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BCEA0-F0D6-4B23-9313-F82B1C9F1A7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4335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1FEDEC09-1D4F-AF4F-BDB0-B3E7D68AD33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43271" y="609674"/>
            <a:ext cx="538775" cy="335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363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444348-6E64-4922-972A-D9AF58129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6CBDCCF-F6DC-4BDC-8960-5CE3FB1701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8170B0-243A-48BF-9B5E-E0F98866C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94D4A-FD87-4125-A647-5D9660C07464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1ED21A6-2222-427F-9646-5FD8E708E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7EDE58C-9F22-4E99-89F2-C484A6447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BCEA0-F0D6-4B23-9313-F82B1C9F1A7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777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2F26FD-F5AD-48B0-BD05-A3541A918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5B9193C-5D47-4725-91BF-2B65C30ACD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0C17944-0C49-4911-93F4-6CEEA597F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94D4A-FD87-4125-A647-5D9660C07464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E984006-3A18-4A09-87BE-8D9318F77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D15EC37-D8C6-41DD-BAD0-ED7E53F13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BCEA0-F0D6-4B23-9313-F82B1C9F1A7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004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63D07A-03F7-47E4-B447-0A12728FC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83D7102-50B7-4504-9E2B-AC98CCA3C2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D863D1B-D6E7-40ED-A062-3C118A553E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57CECDB-0FDA-4644-A3E8-80F2D8959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94D4A-FD87-4125-A647-5D9660C07464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FA66ECB-5508-4AB9-BEDC-03593926D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A7245E7-5FEA-4F5B-958E-5FC120A2A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BCEA0-F0D6-4B23-9313-F82B1C9F1A7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597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11E3B3-6917-4E91-BFD6-ED587DCA8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4F9EA07-2C95-41C8-8E37-9619F8DCF5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D01DE9C-3E49-4F36-A0CA-4C028751C3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9E1B57A-68E9-4BFF-A0F1-386BF92C3E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03AB059-A945-41B3-9F0D-4C97D9B014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47089E0-17AF-4194-B318-33F243F60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94D4A-FD87-4125-A647-5D9660C07464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393531C-B280-40AC-9874-F4C1C4B75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46D8BE8-C17D-49CB-9562-F7148623B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BCEA0-F0D6-4B23-9313-F82B1C9F1A7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923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B4485E-A7EF-4DD2-8BEF-67DBAC02A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335C732-84D3-468D-9078-7005AEF86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94D4A-FD87-4125-A647-5D9660C07464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9CF925E-4867-4B20-A35C-320B6EB94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8101473-5359-47BD-B9FC-914434518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BCEA0-F0D6-4B23-9313-F82B1C9F1A7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208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3784CA2-2E23-44DC-A408-4036C2427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94D4A-FD87-4125-A647-5D9660C07464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A0EF0B4-1B5D-4732-A059-542CF2DC5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05AD155-B51C-4516-82DA-1E17E4D28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BCEA0-F0D6-4B23-9313-F82B1C9F1A7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460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693D9D-9C41-4286-B268-D8EDE1E64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3105F0-1213-4A4D-904C-1904869E29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7DD85E9-0747-4276-9778-F9E5525144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3077192-A23A-41C6-BC1B-6D7E30FF6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94D4A-FD87-4125-A647-5D9660C07464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0C3CD22-786F-4CB5-AF5C-EB6D36117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60C5E35-F5DD-43FA-B82A-123A0B3BA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BCEA0-F0D6-4B23-9313-F82B1C9F1A7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733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8CC8A5-1098-49D9-9502-DAEA6CC60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D24265D-849A-4E9E-B588-CF2AF0E6F8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429592C-7D82-4EE9-9C40-5A4FAED054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710014C-20C0-41F0-AB08-ABBF79A22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94D4A-FD87-4125-A647-5D9660C07464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8715139-39EE-4A20-A075-483390D34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D28748A-F437-4BAC-B4EC-4F765B84C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BCEA0-F0D6-4B23-9313-F82B1C9F1A7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343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A944EB6-9885-453F-AB6D-C7192135A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B215E34-BF7D-4043-9326-696AA51FCB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49D805-694F-4F98-BDEB-6D1E77CAC2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94D4A-FD87-4125-A647-5D9660C07464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78F5BDE-CB77-42A5-A1E5-C6DF84842A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0B79CE5-D138-4CB6-B33F-3E2516B063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DBCEA0-F0D6-4B23-9313-F82B1C9F1A7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88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31319179-4121-4E3A-BA6D-EF4A46091B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0500" y="1961939"/>
            <a:ext cx="8439150" cy="4562430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9FE74C7C-E397-47FE-932E-3C0DA08FFE2F}"/>
              </a:ext>
            </a:extLst>
          </p:cNvPr>
          <p:cNvSpPr txBox="1"/>
          <p:nvPr/>
        </p:nvSpPr>
        <p:spPr>
          <a:xfrm>
            <a:off x="2012351" y="1408625"/>
            <a:ext cx="30786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Grenoble INP ESISAR</a:t>
            </a:r>
            <a:r>
              <a:rPr lang="en-US" dirty="0"/>
              <a:t> </a:t>
            </a:r>
          </a:p>
          <a:p>
            <a:pPr algn="ctr"/>
            <a:r>
              <a:rPr lang="en-US" u="sng" dirty="0" err="1"/>
              <a:t>Université</a:t>
            </a:r>
            <a:r>
              <a:rPr lang="en-US" u="sng" dirty="0"/>
              <a:t> Grenoble Alpes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265AE0E-2977-4983-A6B2-D4B4A5C45B81}"/>
              </a:ext>
            </a:extLst>
          </p:cNvPr>
          <p:cNvSpPr/>
          <p:nvPr/>
        </p:nvSpPr>
        <p:spPr>
          <a:xfrm>
            <a:off x="256362" y="161787"/>
            <a:ext cx="1071643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000" b="1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Site </a:t>
            </a:r>
            <a:r>
              <a:rPr lang="fr-FR" sz="3000" b="1" dirty="0" err="1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Briffaut</a:t>
            </a:r>
            <a:endParaRPr lang="fr-FR" sz="3000" b="1" dirty="0">
              <a:solidFill>
                <a:srgbClr val="202C4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fr-FR" sz="3000" b="1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International </a:t>
            </a:r>
            <a:r>
              <a:rPr lang="fr-FR" sz="3000" b="1" dirty="0" err="1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Students</a:t>
            </a:r>
            <a:r>
              <a:rPr lang="fr-FR" sz="3000" b="1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&amp; Scholars Office (ISSO)</a:t>
            </a:r>
            <a:endParaRPr lang="pt-BR" sz="3000" dirty="0">
              <a:solidFill>
                <a:srgbClr val="202C4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4D7E28C-0B12-4CFD-AD91-352E67DB4100}"/>
              </a:ext>
            </a:extLst>
          </p:cNvPr>
          <p:cNvCxnSpPr>
            <a:cxnSpLocks/>
          </p:cNvCxnSpPr>
          <p:nvPr/>
        </p:nvCxnSpPr>
        <p:spPr>
          <a:xfrm>
            <a:off x="404643" y="1193586"/>
            <a:ext cx="478972" cy="0"/>
          </a:xfrm>
          <a:prstGeom prst="line">
            <a:avLst/>
          </a:prstGeom>
          <a:ln w="28575">
            <a:solidFill>
              <a:srgbClr val="E746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68848DDD-E67D-42E0-BA33-B90AFA4BEAD3}"/>
              </a:ext>
            </a:extLst>
          </p:cNvPr>
          <p:cNvCxnSpPr>
            <a:cxnSpLocks/>
          </p:cNvCxnSpPr>
          <p:nvPr/>
        </p:nvCxnSpPr>
        <p:spPr>
          <a:xfrm>
            <a:off x="6096001" y="1742303"/>
            <a:ext cx="710547" cy="2196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8">
            <a:extLst>
              <a:ext uri="{FF2B5EF4-FFF2-40B4-BE49-F238E27FC236}">
                <a16:creationId xmlns:a16="http://schemas.microsoft.com/office/drawing/2014/main" id="{644119C4-26EA-45C3-9EFA-FE8E70EBE7FA}"/>
              </a:ext>
            </a:extLst>
          </p:cNvPr>
          <p:cNvSpPr txBox="1"/>
          <p:nvPr/>
        </p:nvSpPr>
        <p:spPr>
          <a:xfrm>
            <a:off x="4020102" y="1095972"/>
            <a:ext cx="55728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/>
              <a:t>Département</a:t>
            </a:r>
            <a:r>
              <a:rPr lang="en-US" b="1" dirty="0"/>
              <a:t> des Sciences </a:t>
            </a:r>
            <a:r>
              <a:rPr lang="en-US" b="1" dirty="0" err="1"/>
              <a:t>Drôme</a:t>
            </a:r>
            <a:r>
              <a:rPr lang="en-US" b="1" dirty="0"/>
              <a:t> </a:t>
            </a:r>
            <a:r>
              <a:rPr lang="en-US" b="1" u="sng" dirty="0" err="1"/>
              <a:t>Ardèche</a:t>
            </a:r>
            <a:endParaRPr lang="en-US" u="sng" dirty="0"/>
          </a:p>
          <a:p>
            <a:pPr algn="ctr"/>
            <a:r>
              <a:rPr lang="en-US" u="sng" dirty="0"/>
              <a:t>(DSDA) </a:t>
            </a:r>
            <a:r>
              <a:rPr lang="en-US" u="sng" dirty="0" err="1"/>
              <a:t>Bâtiment</a:t>
            </a:r>
            <a:r>
              <a:rPr lang="en-US" u="sng"/>
              <a:t> A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120837378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</Words>
  <Application>Microsoft Office PowerPoint</Application>
  <PresentationFormat>Grand écran</PresentationFormat>
  <Paragraphs>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NICOLAS COURSODON</dc:creator>
  <cp:lastModifiedBy>NICOLAS COURSODON</cp:lastModifiedBy>
  <cp:revision>2</cp:revision>
  <dcterms:created xsi:type="dcterms:W3CDTF">2023-09-18T07:56:56Z</dcterms:created>
  <dcterms:modified xsi:type="dcterms:W3CDTF">2023-09-28T08:09:33Z</dcterms:modified>
</cp:coreProperties>
</file>