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DE6E2-223A-4A95-9B05-321F5052F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2646B6-E7AA-4938-B0DC-F9E49DE16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5E0590-2759-4B42-82E6-F5DB7AF5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357746-BB9D-48E9-9E00-7E361321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06E902-6882-4C53-9976-74D5B288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080AE-6E3C-4E9A-9802-FCB515D1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88CBE4-7F26-4B6B-9BC5-7487F41E5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BDF44F-F03E-4A3D-8485-608B0CE3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F6229A-A21E-40D3-B607-D82BBB13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389A2-4DE9-449C-8D98-194A879A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C191A0-843E-4528-A7C0-35717EF0E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918151-E6AC-492C-B86B-5589F0D8D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23C0D-0E3B-4093-B2D0-A1915755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7C2941-030F-48BF-BBB4-423274FF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5CAA41-1542-4F8A-8B82-9F9D3011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3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EDEC09-1D4F-AF4F-BDB0-B3E7D68AD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3271" y="609674"/>
            <a:ext cx="538775" cy="33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6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44348-6E64-4922-972A-D9AF58129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CBDCCF-F6DC-4BDC-8960-5CE3FB170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170B0-243A-48BF-9B5E-E0F98866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21A6-2222-427F-9646-5FD8E708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EDE58C-9F22-4E99-89F2-C484A644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F26FD-F5AD-48B0-BD05-A3541A918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B9193C-5D47-4725-91BF-2B65C30A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C17944-0C49-4911-93F4-6CEEA597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984006-3A18-4A09-87BE-8D9318F7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15EC37-D8C6-41DD-BAD0-ED7E53F1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0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3D07A-03F7-47E4-B447-0A12728F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3D7102-50B7-4504-9E2B-AC98CCA3C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863D1B-D6E7-40ED-A062-3C118A553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7CECDB-0FDA-4644-A3E8-80F2D8959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A66ECB-5508-4AB9-BEDC-03593926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7245E7-5FEA-4F5B-958E-5FC120A2A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9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11E3B3-6917-4E91-BFD6-ED587DCA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F9EA07-2C95-41C8-8E37-9619F8DC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01DE9C-3E49-4F36-A0CA-4C028751C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E1B57A-68E9-4BFF-A0F1-386BF92C3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3AB059-A945-41B3-9F0D-4C97D9B01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7089E0-17AF-4194-B318-33F243F6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93531C-B280-40AC-9874-F4C1C4B7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6D8BE8-C17D-49CB-9562-F7148623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4485E-A7EF-4DD2-8BEF-67DBAC02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35C732-84D3-468D-9078-7005AEF8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CF925E-4867-4B20-A35C-320B6EB9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101473-5359-47BD-B9FC-91443451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0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784CA2-2E23-44DC-A408-4036C242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0EF0B4-1B5D-4732-A059-542CF2DC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5AD155-B51C-4516-82DA-1E17E4D2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6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93D9D-9C41-4286-B268-D8EDE1E6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3105F0-1213-4A4D-904C-1904869E2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DD85E9-0747-4276-9778-F9E552514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077192-A23A-41C6-BC1B-6D7E30FF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C3CD22-786F-4CB5-AF5C-EB6D3611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0C5E35-F5DD-43FA-B82A-123A0B3B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3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CC8A5-1098-49D9-9502-DAEA6CC6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24265D-849A-4E9E-B588-CF2AF0E6F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29592C-7D82-4EE9-9C40-5A4FAED0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10014C-20C0-41F0-AB08-ABBF79A2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715139-39EE-4A20-A075-483390D3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28748A-F437-4BAC-B4EC-4F765B84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4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944EB6-9885-453F-AB6D-C7192135A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215E34-BF7D-4043-9326-696AA51F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9D805-694F-4F98-BDEB-6D1E77CAC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4D4A-FD87-4125-A647-5D9660C07464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F5BDE-CB77-42A5-A1E5-C6DF84842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79CE5-D138-4CB6-B33F-3E2516B06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CEA0-F0D6-4B23-9313-F82B1C9F1A7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1319179-4121-4E3A-BA6D-EF4A46091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500" y="1961939"/>
            <a:ext cx="8439150" cy="456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FE74C7C-E397-47FE-932E-3C0DA08FFE2F}"/>
              </a:ext>
            </a:extLst>
          </p:cNvPr>
          <p:cNvSpPr txBox="1"/>
          <p:nvPr/>
        </p:nvSpPr>
        <p:spPr>
          <a:xfrm>
            <a:off x="2012351" y="1408625"/>
            <a:ext cx="307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Grenoble INP ESISAR</a:t>
            </a:r>
            <a:r>
              <a:rPr lang="en-US" dirty="0"/>
              <a:t> </a:t>
            </a:r>
          </a:p>
          <a:p>
            <a:pPr algn="ctr"/>
            <a:r>
              <a:rPr lang="en-US" u="sng" dirty="0" err="1"/>
              <a:t>Université</a:t>
            </a:r>
            <a:r>
              <a:rPr lang="en-US" u="sng" dirty="0"/>
              <a:t> Grenoble Alpes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65AE0E-2977-4983-A6B2-D4B4A5C45B81}"/>
              </a:ext>
            </a:extLst>
          </p:cNvPr>
          <p:cNvSpPr/>
          <p:nvPr/>
        </p:nvSpPr>
        <p:spPr>
          <a:xfrm>
            <a:off x="256362" y="161787"/>
            <a:ext cx="107164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Site </a:t>
            </a:r>
            <a:r>
              <a:rPr lang="fr-FR" sz="3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Briffaut</a:t>
            </a:r>
            <a:endParaRPr lang="fr-FR" sz="3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International </a:t>
            </a:r>
            <a:r>
              <a:rPr lang="fr-FR" sz="3000" b="1" dirty="0" err="1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Students</a:t>
            </a:r>
            <a:r>
              <a:rPr lang="fr-FR" sz="3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&amp; Scholars Office (ISSO)</a:t>
            </a:r>
            <a:endParaRPr lang="pt-BR" sz="3000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D7E28C-0B12-4CFD-AD91-352E67DB4100}"/>
              </a:ext>
            </a:extLst>
          </p:cNvPr>
          <p:cNvCxnSpPr>
            <a:cxnSpLocks/>
          </p:cNvCxnSpPr>
          <p:nvPr/>
        </p:nvCxnSpPr>
        <p:spPr>
          <a:xfrm>
            <a:off x="404643" y="119358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68848DDD-E67D-42E0-BA33-B90AFA4BEAD3}"/>
              </a:ext>
            </a:extLst>
          </p:cNvPr>
          <p:cNvCxnSpPr>
            <a:cxnSpLocks/>
          </p:cNvCxnSpPr>
          <p:nvPr/>
        </p:nvCxnSpPr>
        <p:spPr>
          <a:xfrm>
            <a:off x="6096001" y="1742303"/>
            <a:ext cx="710547" cy="21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644119C4-26EA-45C3-9EFA-FE8E70EBE7FA}"/>
              </a:ext>
            </a:extLst>
          </p:cNvPr>
          <p:cNvSpPr txBox="1"/>
          <p:nvPr/>
        </p:nvSpPr>
        <p:spPr>
          <a:xfrm>
            <a:off x="4020102" y="1095972"/>
            <a:ext cx="557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Département</a:t>
            </a:r>
            <a:r>
              <a:rPr lang="en-US" b="1" dirty="0"/>
              <a:t> des Sciences </a:t>
            </a:r>
            <a:r>
              <a:rPr lang="en-US" b="1" dirty="0" err="1"/>
              <a:t>Drôme</a:t>
            </a:r>
            <a:r>
              <a:rPr lang="en-US" b="1" dirty="0"/>
              <a:t> </a:t>
            </a:r>
            <a:r>
              <a:rPr lang="en-US" b="1" u="sng" dirty="0" err="1"/>
              <a:t>Ardèche</a:t>
            </a:r>
            <a:endParaRPr lang="en-US" u="sng" dirty="0"/>
          </a:p>
          <a:p>
            <a:pPr algn="ctr"/>
            <a:r>
              <a:rPr lang="en-US" u="sng" dirty="0"/>
              <a:t>(DSDA) </a:t>
            </a:r>
            <a:r>
              <a:rPr lang="en-US" u="sng" dirty="0" err="1"/>
              <a:t>Bâtiment</a:t>
            </a:r>
            <a:r>
              <a:rPr lang="en-US" u="sng"/>
              <a:t> 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08373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COURSODON</dc:creator>
  <cp:lastModifiedBy>NICOLAS COURSODON</cp:lastModifiedBy>
  <cp:revision>2</cp:revision>
  <dcterms:created xsi:type="dcterms:W3CDTF">2023-09-18T07:56:56Z</dcterms:created>
  <dcterms:modified xsi:type="dcterms:W3CDTF">2023-09-28T08:09:33Z</dcterms:modified>
</cp:coreProperties>
</file>